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5" r:id="rId18"/>
    <p:sldId id="274" r:id="rId19"/>
    <p:sldId id="276" r:id="rId20"/>
    <p:sldId id="271" r:id="rId21"/>
  </p:sldIdLst>
  <p:sldSz cx="9144000" cy="6858000" type="screen4x3"/>
  <p:notesSz cx="6858000" cy="9144000"/>
  <p:photoAlbum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abakuju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abakuju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ealkiri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17" name="Alapealkiri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t-EE" smtClean="0"/>
              <a:t>Klõpsake juhtslaidi alamtiitli laadi redigeerimiseks</a:t>
            </a:r>
            <a:endParaRPr kumimoji="0" lang="en-US"/>
          </a:p>
        </p:txBody>
      </p:sp>
      <p:sp>
        <p:nvSpPr>
          <p:cNvPr id="30" name="Kuupäeva kohatäid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9DFF-4593-4F3A-BB72-B14AD2519A71}" type="datetimeFigureOut">
              <a:rPr lang="et-EE" smtClean="0"/>
              <a:pPr/>
              <a:t>09.06.2026</a:t>
            </a:fld>
            <a:endParaRPr lang="et-EE"/>
          </a:p>
        </p:txBody>
      </p:sp>
      <p:sp>
        <p:nvSpPr>
          <p:cNvPr id="19" name="Jaluse kohatäid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27" name="Slaidinumbri kohatä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0537-9EC1-436B-9C74-511A601801D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9DFF-4593-4F3A-BB72-B14AD2519A71}" type="datetimeFigureOut">
              <a:rPr lang="et-EE" smtClean="0"/>
              <a:pPr/>
              <a:t>09.06.2026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0537-9EC1-436B-9C74-511A601801D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9DFF-4593-4F3A-BB72-B14AD2519A71}" type="datetimeFigureOut">
              <a:rPr lang="et-EE" smtClean="0"/>
              <a:pPr/>
              <a:t>09.06.2026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0537-9EC1-436B-9C74-511A601801D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9DFF-4593-4F3A-BB72-B14AD2519A71}" type="datetimeFigureOut">
              <a:rPr lang="et-EE" smtClean="0"/>
              <a:pPr/>
              <a:t>09.06.2026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0537-9EC1-436B-9C74-511A601801D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abakuju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abakuju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9DFF-4593-4F3A-BB72-B14AD2519A71}" type="datetimeFigureOut">
              <a:rPr lang="et-EE" smtClean="0"/>
              <a:pPr/>
              <a:t>09.06.2026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0537-9EC1-436B-9C74-511A601801D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9DFF-4593-4F3A-BB72-B14AD2519A71}" type="datetimeFigureOut">
              <a:rPr lang="et-EE" smtClean="0"/>
              <a:pPr/>
              <a:t>09.06.2026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0537-9EC1-436B-9C74-511A601801D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5" name="Sisu kohatäide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9DFF-4593-4F3A-BB72-B14AD2519A71}" type="datetimeFigureOut">
              <a:rPr lang="et-EE" smtClean="0"/>
              <a:pPr/>
              <a:t>09.06.2026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0537-9EC1-436B-9C74-511A601801D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9DFF-4593-4F3A-BB72-B14AD2519A71}" type="datetimeFigureOut">
              <a:rPr lang="et-EE" smtClean="0"/>
              <a:pPr/>
              <a:t>09.06.2026</a:t>
            </a:fld>
            <a:endParaRPr lang="et-EE"/>
          </a:p>
        </p:txBody>
      </p:sp>
      <p:sp>
        <p:nvSpPr>
          <p:cNvPr id="8" name="Slaidinumbri kohatä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200537-9EC1-436B-9C74-511A601801DE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9" name="Jaluse kohatäid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9DFF-4593-4F3A-BB72-B14AD2519A71}" type="datetimeFigureOut">
              <a:rPr lang="et-EE" smtClean="0"/>
              <a:pPr/>
              <a:t>09.06.2026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0537-9EC1-436B-9C74-511A601801D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Teksti kohatäid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t-EE" smtClean="0"/>
              <a:t>Klõpsake juhtslaidi teksti laadide redigeerimiseks</a:t>
            </a:r>
          </a:p>
          <a:p>
            <a:pPr lvl="1" eaLnBrk="1" latinLnBrk="0" hangingPunct="1"/>
            <a:r>
              <a:rPr lang="et-EE" smtClean="0"/>
              <a:t>Teine tase</a:t>
            </a:r>
          </a:p>
          <a:p>
            <a:pPr lvl="2" eaLnBrk="1" latinLnBrk="0" hangingPunct="1"/>
            <a:r>
              <a:rPr lang="et-EE" smtClean="0"/>
              <a:t>Kolmas tase</a:t>
            </a:r>
          </a:p>
          <a:p>
            <a:pPr lvl="3" eaLnBrk="1" latinLnBrk="0" hangingPunct="1"/>
            <a:r>
              <a:rPr lang="et-EE" smtClean="0"/>
              <a:t>Neljas tase</a:t>
            </a:r>
          </a:p>
          <a:p>
            <a:pPr lvl="4" eaLnBrk="1" latinLnBrk="0" hangingPunct="1"/>
            <a:r>
              <a:rPr lang="et-EE" smtClean="0"/>
              <a:t>Viies tase</a:t>
            </a:r>
            <a:endParaRPr kumimoji="0" lang="en-US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F9DFF-4593-4F3A-BB72-B14AD2519A71}" type="datetimeFigureOut">
              <a:rPr lang="et-EE" smtClean="0"/>
              <a:pPr/>
              <a:t>09.06.2026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8200537-9EC1-436B-9C74-511A601801D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t-EE" smtClean="0"/>
              <a:t>Pildi lisamiseks klõpsake ikooni</a:t>
            </a:r>
            <a:endParaRPr kumimoji="0" lang="en-US" dirty="0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4EF9DFF-4593-4F3A-BB72-B14AD2519A71}" type="datetimeFigureOut">
              <a:rPr lang="et-EE" smtClean="0"/>
              <a:pPr/>
              <a:t>09.06.2026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0537-9EC1-436B-9C74-511A601801DE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abakuju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abakuju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ealkirja kohatäid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t-EE" smtClean="0"/>
              <a:t>Klõpsake tiitlilaadi muutmiseks</a:t>
            </a:r>
            <a:endParaRPr kumimoji="0" lang="en-US"/>
          </a:p>
        </p:txBody>
      </p:sp>
      <p:sp>
        <p:nvSpPr>
          <p:cNvPr id="30" name="Teksti kohatäid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t-EE" smtClean="0"/>
              <a:t>Klõpsake juhtslaidi teksti laadide redigeerimiseks</a:t>
            </a:r>
          </a:p>
          <a:p>
            <a:pPr lvl="1" eaLnBrk="1" latinLnBrk="0" hangingPunct="1"/>
            <a:r>
              <a:rPr kumimoji="0" lang="et-EE" smtClean="0"/>
              <a:t>Teine tase</a:t>
            </a:r>
          </a:p>
          <a:p>
            <a:pPr lvl="2" eaLnBrk="1" latinLnBrk="0" hangingPunct="1"/>
            <a:r>
              <a:rPr kumimoji="0" lang="et-EE" smtClean="0"/>
              <a:t>Kolmas tase</a:t>
            </a:r>
          </a:p>
          <a:p>
            <a:pPr lvl="3" eaLnBrk="1" latinLnBrk="0" hangingPunct="1"/>
            <a:r>
              <a:rPr kumimoji="0" lang="et-EE" smtClean="0"/>
              <a:t>Neljas tase</a:t>
            </a:r>
          </a:p>
          <a:p>
            <a:pPr lvl="4" eaLnBrk="1" latinLnBrk="0" hangingPunct="1"/>
            <a:r>
              <a:rPr kumimoji="0" lang="et-EE" smtClean="0"/>
              <a:t>Viies tase</a:t>
            </a:r>
            <a:endParaRPr kumimoji="0" lang="en-US"/>
          </a:p>
        </p:txBody>
      </p:sp>
      <p:sp>
        <p:nvSpPr>
          <p:cNvPr id="10" name="Kuupäeva kohatäid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4EF9DFF-4593-4F3A-BB72-B14AD2519A71}" type="datetimeFigureOut">
              <a:rPr lang="et-EE" smtClean="0"/>
              <a:pPr/>
              <a:t>09.06.2026</a:t>
            </a:fld>
            <a:endParaRPr lang="et-EE"/>
          </a:p>
        </p:txBody>
      </p:sp>
      <p:sp>
        <p:nvSpPr>
          <p:cNvPr id="22" name="Jaluse kohatäid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18" name="Slaidinumbri kohatäid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8200537-9EC1-436B-9C74-511A601801DE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4142936" cy="877258"/>
          </a:xfrm>
        </p:spPr>
        <p:txBody>
          <a:bodyPr/>
          <a:lstStyle/>
          <a:p>
            <a:pPr algn="l"/>
            <a:r>
              <a:rPr lang="en-GB" b="0" dirty="0" err="1" smtClean="0"/>
              <a:t>Tennisistid</a:t>
            </a:r>
            <a:endParaRPr lang="et-EE" b="0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433050" y="2786058"/>
            <a:ext cx="3710322" cy="511354"/>
          </a:xfrm>
        </p:spPr>
        <p:txBody>
          <a:bodyPr/>
          <a:lstStyle/>
          <a:p>
            <a:pPr algn="ctr"/>
            <a:r>
              <a:rPr lang="en-GB" dirty="0" err="1" smtClean="0"/>
              <a:t>Tenniseklubis</a:t>
            </a:r>
            <a:endParaRPr lang="et-EE" dirty="0"/>
          </a:p>
        </p:txBody>
      </p:sp>
    </p:spTree>
  </p:cSld>
  <p:clrMapOvr>
    <a:masterClrMapping/>
  </p:clrMapOvr>
  <p:transition spd="slow" advTm="4313">
    <p:wipe dir="d"/>
    <p:sndAc>
      <p:stSnd loop="1"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 descr="Olga.L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4031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 descr="Platon 2 - frame 1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4015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 descr="Rain1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3985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 descr="Sofi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4078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 descr="VID_20170920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3828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 descr="10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3907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 descr="013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4015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 descr="IMG-67615530f677698ae445a4e149b29d7f-V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3969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 descr="P7151240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4047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 descr="IMG_.jpg_Moment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3985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 descr="Eduard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716088" y="0"/>
            <a:ext cx="57118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4328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marnurkne ristkülik 1"/>
          <p:cNvSpPr/>
          <p:nvPr/>
        </p:nvSpPr>
        <p:spPr>
          <a:xfrm>
            <a:off x="2143108" y="1857364"/>
            <a:ext cx="5143536" cy="2286016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 smtClean="0">
                <a:solidFill>
                  <a:srgbClr val="C00000"/>
                </a:solidFill>
                <a:latin typeface="Bahnschrift" pitchFamily="34" charset="0"/>
                <a:ea typeface="MS Gothic" pitchFamily="49" charset="-128"/>
                <a:cs typeface="Amiri Quran" pitchFamily="2" charset="-78"/>
              </a:rPr>
              <a:t>Aitäh</a:t>
            </a:r>
            <a:r>
              <a:rPr lang="en-GB" sz="4000" dirty="0" smtClean="0">
                <a:solidFill>
                  <a:srgbClr val="C00000"/>
                </a:solidFill>
                <a:latin typeface="Bahnschrift" pitchFamily="34" charset="0"/>
                <a:ea typeface="MS Gothic" pitchFamily="49" charset="-128"/>
                <a:cs typeface="Amiri Quran" pitchFamily="2" charset="-78"/>
              </a:rPr>
              <a:t> </a:t>
            </a:r>
            <a:r>
              <a:rPr lang="en-GB" sz="4000" dirty="0" err="1" smtClean="0">
                <a:solidFill>
                  <a:srgbClr val="C00000"/>
                </a:solidFill>
                <a:latin typeface="Bahnschrift" pitchFamily="34" charset="0"/>
                <a:ea typeface="MS Gothic" pitchFamily="49" charset="-128"/>
                <a:cs typeface="Amiri Quran" pitchFamily="2" charset="-78"/>
              </a:rPr>
              <a:t>kõigile</a:t>
            </a:r>
            <a:endParaRPr lang="et-EE" sz="4000" dirty="0">
              <a:solidFill>
                <a:srgbClr val="C00000"/>
              </a:solidFill>
              <a:latin typeface="Bahnschrift" pitchFamily="34" charset="0"/>
              <a:ea typeface="MS Gothic" pitchFamily="49" charset="-128"/>
              <a:cs typeface="Amiri Quran" pitchFamily="2" charset="-78"/>
            </a:endParaRPr>
          </a:p>
        </p:txBody>
      </p:sp>
    </p:spTree>
  </p:cSld>
  <p:clrMapOvr>
    <a:masterClrMapping/>
  </p:clrMapOvr>
  <p:transition spd="slow" advTm="5953">
    <p:dissolv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 descr="IMG_20250927_11011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4000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 descr="IMG_20250927_11015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3890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 descr="IMG_20250927_115900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3891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 descr="IMG_20251002_143357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4218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 descr="IMG_20251018_170354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4032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 descr="Laura ja Sofi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3093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 descr="Laura, Arina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3891">
    <p:dissolve/>
    <p:sndAc>
      <p:stSnd>
        <p:snd r:embed="rId2" name="click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hnika">
  <a:themeElements>
    <a:clrScheme name="Tehnik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hnik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hni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48</TotalTime>
  <Words>4</Words>
  <Application>Microsoft Office PowerPoint</Application>
  <PresentationFormat>Ekraaniseanss (4:3)</PresentationFormat>
  <Paragraphs>3</Paragraphs>
  <Slides>20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Slaiditiitlid</vt:lpstr>
      </vt:variant>
      <vt:variant>
        <vt:i4>20</vt:i4>
      </vt:variant>
    </vt:vector>
  </HeadingPairs>
  <TitlesOfParts>
    <vt:vector size="21" baseType="lpstr">
      <vt:lpstr>Tehnika</vt:lpstr>
      <vt:lpstr>Tennisistid</vt:lpstr>
      <vt:lpstr>Slaid 2</vt:lpstr>
      <vt:lpstr>Slaid 3</vt:lpstr>
      <vt:lpstr>Slaid 4</vt:lpstr>
      <vt:lpstr>Slaid 5</vt:lpstr>
      <vt:lpstr>Slaid 6</vt:lpstr>
      <vt:lpstr>Slaid 7</vt:lpstr>
      <vt:lpstr>Slaid 8</vt:lpstr>
      <vt:lpstr>Slaid 9</vt:lpstr>
      <vt:lpstr>Slaid 10</vt:lpstr>
      <vt:lpstr>Slaid 11</vt:lpstr>
      <vt:lpstr>Slaid 12</vt:lpstr>
      <vt:lpstr>Slaid 13</vt:lpstr>
      <vt:lpstr>Slaid 14</vt:lpstr>
      <vt:lpstr>Slaid 15</vt:lpstr>
      <vt:lpstr>Slaid 16</vt:lpstr>
      <vt:lpstr>Slaid 17</vt:lpstr>
      <vt:lpstr>Slaid 18</vt:lpstr>
      <vt:lpstr>Slaid 19</vt:lpstr>
      <vt:lpstr>Slaid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Tennisistid</dc:title>
  <dc:creator>kasutaja</dc:creator>
  <cp:lastModifiedBy>kasutaja</cp:lastModifiedBy>
  <cp:revision>7</cp:revision>
  <dcterms:created xsi:type="dcterms:W3CDTF">2026-06-04T19:13:56Z</dcterms:created>
  <dcterms:modified xsi:type="dcterms:W3CDTF">2026-06-09T10:02:24Z</dcterms:modified>
</cp:coreProperties>
</file>